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878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1112" y="-484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microsoft.com/office/2016/11/relationships/changesInfo" Target="changesInfos/changesInfo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xandra Ng" userId="90d28bab-d65c-4c89-9a75-4d2b9a0129d7" providerId="ADAL" clId="{874AFB03-3042-4B1D-A1B4-2A531A702AA4}"/>
    <pc:docChg chg="custSel modSld">
      <pc:chgData name="Lexandra Ng" userId="90d28bab-d65c-4c89-9a75-4d2b9a0129d7" providerId="ADAL" clId="{874AFB03-3042-4B1D-A1B4-2A531A702AA4}" dt="2026-07-29T04:11:42.342" v="15" actId="207"/>
      <pc:docMkLst>
        <pc:docMk/>
      </pc:docMkLst>
      <pc:sldChg chg="addSp delSp modSp mod">
        <pc:chgData name="Lexandra Ng" userId="90d28bab-d65c-4c89-9a75-4d2b9a0129d7" providerId="ADAL" clId="{874AFB03-3042-4B1D-A1B4-2A531A702AA4}" dt="2026-07-29T04:11:42.342" v="15" actId="207"/>
        <pc:sldMkLst>
          <pc:docMk/>
          <pc:sldMk cId="0" sldId="256"/>
        </pc:sldMkLst>
        <pc:spChg chg="mod">
          <ac:chgData name="Lexandra Ng" userId="90d28bab-d65c-4c89-9a75-4d2b9a0129d7" providerId="ADAL" clId="{874AFB03-3042-4B1D-A1B4-2A531A702AA4}" dt="2026-07-29T04:11:19.769" v="11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Lexandra Ng" userId="90d28bab-d65c-4c89-9a75-4d2b9a0129d7" providerId="ADAL" clId="{874AFB03-3042-4B1D-A1B4-2A531A702AA4}" dt="2026-07-29T04:11:12.824" v="10" actId="207"/>
          <ac:spMkLst>
            <pc:docMk/>
            <pc:sldMk cId="0" sldId="256"/>
            <ac:spMk id="24" creationId="{BD109E0B-5BBB-A6D4-6A62-B0F590A46034}"/>
          </ac:spMkLst>
        </pc:spChg>
        <pc:spChg chg="mod">
          <ac:chgData name="Lexandra Ng" userId="90d28bab-d65c-4c89-9a75-4d2b9a0129d7" providerId="ADAL" clId="{874AFB03-3042-4B1D-A1B4-2A531A702AA4}" dt="2026-07-29T04:11:27.955" v="12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Lexandra Ng" userId="90d28bab-d65c-4c89-9a75-4d2b9a0129d7" providerId="ADAL" clId="{874AFB03-3042-4B1D-A1B4-2A531A702AA4}" dt="2026-07-29T04:11:37.831" v="14" actId="207"/>
          <ac:spMkLst>
            <pc:docMk/>
            <pc:sldMk cId="0" sldId="256"/>
            <ac:spMk id="37" creationId="{1C42AFA9-ACEF-D51E-6A53-074D48C3C0BB}"/>
          </ac:spMkLst>
        </pc:spChg>
        <pc:spChg chg="mod">
          <ac:chgData name="Lexandra Ng" userId="90d28bab-d65c-4c89-9a75-4d2b9a0129d7" providerId="ADAL" clId="{874AFB03-3042-4B1D-A1B4-2A531A702AA4}" dt="2026-07-29T04:11:42.342" v="15" actId="207"/>
          <ac:spMkLst>
            <pc:docMk/>
            <pc:sldMk cId="0" sldId="256"/>
            <ac:spMk id="40" creationId="{B0E3B256-1FAF-AC62-C3FF-13D46050BACD}"/>
          </ac:spMkLst>
        </pc:spChg>
        <pc:spChg chg="mod">
          <ac:chgData name="Lexandra Ng" userId="90d28bab-d65c-4c89-9a75-4d2b9a0129d7" providerId="ADAL" clId="{874AFB03-3042-4B1D-A1B4-2A531A702AA4}" dt="2026-07-29T04:11:34.953" v="13" actId="207"/>
          <ac:spMkLst>
            <pc:docMk/>
            <pc:sldMk cId="0" sldId="256"/>
            <ac:spMk id="2180" creationId="{00000000-0000-0000-0000-000000000000}"/>
          </ac:spMkLst>
        </pc:spChg>
        <pc:picChg chg="del">
          <ac:chgData name="Lexandra Ng" userId="90d28bab-d65c-4c89-9a75-4d2b9a0129d7" providerId="ADAL" clId="{874AFB03-3042-4B1D-A1B4-2A531A702AA4}" dt="2026-07-29T04:10:16.630" v="3" actId="478"/>
          <ac:picMkLst>
            <pc:docMk/>
            <pc:sldMk cId="0" sldId="256"/>
            <ac:picMk id="3" creationId="{9D30A99B-D11B-E8B3-644C-6FBAB396D572}"/>
          </ac:picMkLst>
        </pc:picChg>
        <pc:picChg chg="add mod">
          <ac:chgData name="Lexandra Ng" userId="90d28bab-d65c-4c89-9a75-4d2b9a0129d7" providerId="ADAL" clId="{874AFB03-3042-4B1D-A1B4-2A531A702AA4}" dt="2026-07-29T04:10:49.793" v="9" actId="1076"/>
          <ac:picMkLst>
            <pc:docMk/>
            <pc:sldMk cId="0" sldId="256"/>
            <ac:picMk id="5" creationId="{0E8D4215-726E-A76C-3C56-8E6511A6D4E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125F55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067878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u="sng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https://sciforum.net/events/IOCPC2027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067878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06787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06787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06787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067878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8D4215-726E-A76C-3C56-8E6511A6D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05" y="-30350"/>
            <a:ext cx="30234809" cy="29459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5413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Suisse Int'l</vt:lpstr>
      <vt:lpstr>Calibri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Lexandra Ng</cp:lastModifiedBy>
  <cp:revision>116</cp:revision>
  <dcterms:created xsi:type="dcterms:W3CDTF">2007-01-10T04:59:32Z</dcterms:created>
  <dcterms:modified xsi:type="dcterms:W3CDTF">2026-07-29T04:11:49Z</dcterms:modified>
</cp:coreProperties>
</file>